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08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05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88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3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079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78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268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8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07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2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610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0F09-EBF5-4814-8781-5335346E8F7F}" type="datetimeFigureOut">
              <a:rPr lang="tr-TR" smtClean="0"/>
              <a:t>11.10.2019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02C8-6D86-47BA-A8E0-E09D0ADBFF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22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0" y="0"/>
            <a:ext cx="5177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840"/>
            <a:ext cx="12192000" cy="5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098"/>
            <a:ext cx="12192000" cy="59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948"/>
            <a:ext cx="12192000" cy="5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18"/>
            <a:ext cx="12192000" cy="6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190"/>
            <a:ext cx="12192000" cy="52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232"/>
            <a:ext cx="12192000" cy="637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27"/>
            <a:ext cx="12192000" cy="64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74"/>
            <a:ext cx="12192000" cy="50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427"/>
            <a:ext cx="12192000" cy="64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09"/>
            <a:ext cx="12192000" cy="62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232"/>
            <a:ext cx="12192000" cy="57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Geniş ekran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HRN</dc:creator>
  <cp:lastModifiedBy>HRN</cp:lastModifiedBy>
  <cp:revision>2</cp:revision>
  <dcterms:created xsi:type="dcterms:W3CDTF">2019-10-11T13:51:28Z</dcterms:created>
  <dcterms:modified xsi:type="dcterms:W3CDTF">2019-10-11T14:10:28Z</dcterms:modified>
</cp:coreProperties>
</file>